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17" r:id="rId2"/>
    <p:sldId id="264" r:id="rId3"/>
    <p:sldId id="309" r:id="rId4"/>
    <p:sldId id="318" r:id="rId5"/>
    <p:sldId id="319" r:id="rId6"/>
    <p:sldId id="320" r:id="rId7"/>
    <p:sldId id="321" r:id="rId8"/>
    <p:sldId id="322" r:id="rId9"/>
    <p:sldId id="323" r:id="rId10"/>
    <p:sldId id="324" r:id="rId11"/>
    <p:sldId id="325" r:id="rId12"/>
    <p:sldId id="326" r:id="rId13"/>
    <p:sldId id="302" r:id="rId14"/>
  </p:sldIdLst>
  <p:sldSz cx="9144000" cy="5143500" type="screen16x9"/>
  <p:notesSz cx="6858000" cy="9144000"/>
  <p:custDataLst>
    <p:tags r:id="rId1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DCDEE0"/>
    <a:srgbClr val="1B2A7A"/>
    <a:srgbClr val="FDFDFD"/>
    <a:srgbClr val="3992DB"/>
    <a:srgbClr val="F79600"/>
    <a:srgbClr val="005DA2"/>
    <a:srgbClr val="0F1836"/>
    <a:srgbClr val="D9D9D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35" autoAdjust="0"/>
    <p:restoredTop sz="94660" autoAdjust="0"/>
  </p:normalViewPr>
  <p:slideViewPr>
    <p:cSldViewPr>
      <p:cViewPr>
        <p:scale>
          <a:sx n="100" d="100"/>
          <a:sy n="100" d="100"/>
        </p:scale>
        <p:origin x="-2094" y="-930"/>
      </p:cViewPr>
      <p:guideLst>
        <p:guide orient="horz" pos="1641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3810" y="-78"/>
      </p:cViewPr>
      <p:guideLst>
        <p:guide orient="horz" pos="2918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53A075-29DF-4CAE-8BA7-CDA0ED456C88}" type="datetimeFigureOut">
              <a:rPr lang="zh-CN" altLang="en-US" smtClean="0"/>
              <a:pPr/>
              <a:t>2021/4/15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3924EE-29F1-4E68-A53A-86CBCBDF827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5404671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2B73EA-EE91-4E33-A9C1-8BF5DD7139A2}" type="datetimeFigureOut">
              <a:rPr lang="zh-CN" altLang="en-US" smtClean="0"/>
              <a:pPr/>
              <a:t>2021/4/15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92B679-AE23-4750-8FB0-6513430B895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464893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pPr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pPr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2021/4/15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2021/4/15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2021/4/15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2021/4/15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2021/4/15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/>
          <p:nvPr userDrawn="1"/>
        </p:nvSpPr>
        <p:spPr>
          <a:xfrm>
            <a:off x="0" y="0"/>
            <a:ext cx="9144000" cy="627534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2" name="Group 7"/>
          <p:cNvGrpSpPr/>
          <p:nvPr userDrawn="1"/>
        </p:nvGrpSpPr>
        <p:grpSpPr bwMode="auto">
          <a:xfrm>
            <a:off x="323528" y="231935"/>
            <a:ext cx="390372" cy="205979"/>
            <a:chOff x="0" y="0"/>
            <a:chExt cx="1041399" cy="549275"/>
          </a:xfrm>
        </p:grpSpPr>
        <p:sp>
          <p:nvSpPr>
            <p:cNvPr id="13" name="Freeform 16"/>
            <p:cNvSpPr/>
            <p:nvPr/>
          </p:nvSpPr>
          <p:spPr bwMode="auto">
            <a:xfrm>
              <a:off x="0" y="0"/>
              <a:ext cx="361950" cy="549275"/>
            </a:xfrm>
            <a:custGeom>
              <a:avLst/>
              <a:gdLst>
                <a:gd name="T0" fmla="*/ 4 w 400"/>
                <a:gd name="T1" fmla="*/ 92 h 608"/>
                <a:gd name="T2" fmla="*/ 96 w 400"/>
                <a:gd name="T3" fmla="*/ 0 h 608"/>
                <a:gd name="T4" fmla="*/ 400 w 400"/>
                <a:gd name="T5" fmla="*/ 304 h 608"/>
                <a:gd name="T6" fmla="*/ 96 w 400"/>
                <a:gd name="T7" fmla="*/ 608 h 608"/>
                <a:gd name="T8" fmla="*/ 0 w 400"/>
                <a:gd name="T9" fmla="*/ 512 h 608"/>
                <a:gd name="T10" fmla="*/ 212 w 400"/>
                <a:gd name="T11" fmla="*/ 300 h 608"/>
                <a:gd name="T12" fmla="*/ 4 w 400"/>
                <a:gd name="T13" fmla="*/ 92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0" h="608">
                  <a:moveTo>
                    <a:pt x="4" y="92"/>
                  </a:moveTo>
                  <a:lnTo>
                    <a:pt x="96" y="0"/>
                  </a:lnTo>
                  <a:lnTo>
                    <a:pt x="400" y="304"/>
                  </a:lnTo>
                  <a:lnTo>
                    <a:pt x="96" y="608"/>
                  </a:lnTo>
                  <a:lnTo>
                    <a:pt x="0" y="512"/>
                  </a:lnTo>
                  <a:lnTo>
                    <a:pt x="212" y="300"/>
                  </a:lnTo>
                  <a:lnTo>
                    <a:pt x="4" y="92"/>
                  </a:lnTo>
                  <a:close/>
                </a:path>
              </a:pathLst>
            </a:custGeom>
            <a:solidFill>
              <a:srgbClr val="FDFD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" name="Freeform 17"/>
            <p:cNvSpPr/>
            <p:nvPr/>
          </p:nvSpPr>
          <p:spPr bwMode="auto">
            <a:xfrm>
              <a:off x="338137" y="0"/>
              <a:ext cx="360362" cy="549275"/>
            </a:xfrm>
            <a:custGeom>
              <a:avLst/>
              <a:gdLst>
                <a:gd name="T0" fmla="*/ 4 w 399"/>
                <a:gd name="T1" fmla="*/ 92 h 608"/>
                <a:gd name="T2" fmla="*/ 96 w 399"/>
                <a:gd name="T3" fmla="*/ 0 h 608"/>
                <a:gd name="T4" fmla="*/ 399 w 399"/>
                <a:gd name="T5" fmla="*/ 304 h 608"/>
                <a:gd name="T6" fmla="*/ 96 w 399"/>
                <a:gd name="T7" fmla="*/ 608 h 608"/>
                <a:gd name="T8" fmla="*/ 0 w 399"/>
                <a:gd name="T9" fmla="*/ 512 h 608"/>
                <a:gd name="T10" fmla="*/ 212 w 399"/>
                <a:gd name="T11" fmla="*/ 300 h 608"/>
                <a:gd name="T12" fmla="*/ 4 w 399"/>
                <a:gd name="T13" fmla="*/ 92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9" h="608">
                  <a:moveTo>
                    <a:pt x="4" y="92"/>
                  </a:moveTo>
                  <a:lnTo>
                    <a:pt x="96" y="0"/>
                  </a:lnTo>
                  <a:lnTo>
                    <a:pt x="399" y="304"/>
                  </a:lnTo>
                  <a:lnTo>
                    <a:pt x="96" y="608"/>
                  </a:lnTo>
                  <a:lnTo>
                    <a:pt x="0" y="512"/>
                  </a:lnTo>
                  <a:lnTo>
                    <a:pt x="212" y="300"/>
                  </a:lnTo>
                  <a:lnTo>
                    <a:pt x="4" y="92"/>
                  </a:lnTo>
                  <a:close/>
                </a:path>
              </a:pathLst>
            </a:custGeom>
            <a:solidFill>
              <a:srgbClr val="3992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" name="Freeform 18"/>
            <p:cNvSpPr/>
            <p:nvPr userDrawn="1"/>
          </p:nvSpPr>
          <p:spPr bwMode="auto">
            <a:xfrm>
              <a:off x="681037" y="0"/>
              <a:ext cx="360362" cy="549275"/>
            </a:xfrm>
            <a:custGeom>
              <a:avLst/>
              <a:gdLst>
                <a:gd name="T0" fmla="*/ 4 w 399"/>
                <a:gd name="T1" fmla="*/ 92 h 608"/>
                <a:gd name="T2" fmla="*/ 95 w 399"/>
                <a:gd name="T3" fmla="*/ 0 h 608"/>
                <a:gd name="T4" fmla="*/ 399 w 399"/>
                <a:gd name="T5" fmla="*/ 304 h 608"/>
                <a:gd name="T6" fmla="*/ 95 w 399"/>
                <a:gd name="T7" fmla="*/ 608 h 608"/>
                <a:gd name="T8" fmla="*/ 0 w 399"/>
                <a:gd name="T9" fmla="*/ 512 h 608"/>
                <a:gd name="T10" fmla="*/ 212 w 399"/>
                <a:gd name="T11" fmla="*/ 300 h 608"/>
                <a:gd name="T12" fmla="*/ 4 w 399"/>
                <a:gd name="T13" fmla="*/ 92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9" h="608">
                  <a:moveTo>
                    <a:pt x="4" y="92"/>
                  </a:moveTo>
                  <a:lnTo>
                    <a:pt x="95" y="0"/>
                  </a:lnTo>
                  <a:lnTo>
                    <a:pt x="399" y="304"/>
                  </a:lnTo>
                  <a:lnTo>
                    <a:pt x="95" y="608"/>
                  </a:lnTo>
                  <a:lnTo>
                    <a:pt x="0" y="512"/>
                  </a:lnTo>
                  <a:lnTo>
                    <a:pt x="212" y="300"/>
                  </a:lnTo>
                  <a:lnTo>
                    <a:pt x="4" y="92"/>
                  </a:lnTo>
                  <a:close/>
                </a:path>
              </a:pathLst>
            </a:custGeom>
            <a:solidFill>
              <a:srgbClr val="F79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7" name="矩形 16"/>
          <p:cNvSpPr/>
          <p:nvPr userDrawn="1"/>
        </p:nvSpPr>
        <p:spPr>
          <a:xfrm>
            <a:off x="0" y="4803998"/>
            <a:ext cx="9144000" cy="339502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TextBox 19"/>
          <p:cNvSpPr txBox="1"/>
          <p:nvPr userDrawn="1"/>
        </p:nvSpPr>
        <p:spPr>
          <a:xfrm>
            <a:off x="6891512" y="4812240"/>
            <a:ext cx="18261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1400" dirty="0" smtClean="0">
                <a:solidFill>
                  <a:schemeClr val="bg1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育人为本 </a:t>
            </a:r>
            <a:r>
              <a:rPr lang="en-US" altLang="zh-CN" sz="1400" dirty="0" smtClean="0">
                <a:solidFill>
                  <a:schemeClr val="bg1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		</a:t>
            </a:r>
            <a:r>
              <a:rPr lang="zh-CN" altLang="en-US" sz="1400" dirty="0" smtClean="0">
                <a:solidFill>
                  <a:schemeClr val="bg1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追求卓越</a:t>
            </a:r>
          </a:p>
        </p:txBody>
      </p:sp>
      <p:pic>
        <p:nvPicPr>
          <p:cNvPr id="21" name="Picture 2" descr="E:\work_luzy\y印刷\南昌 工学院logo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323528" y="4822852"/>
            <a:ext cx="864096" cy="2954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0" y="4803998"/>
            <a:ext cx="9144000" cy="339502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6891512" y="4812240"/>
            <a:ext cx="18261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1400" dirty="0" smtClean="0">
                <a:solidFill>
                  <a:schemeClr val="bg1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育人为本 </a:t>
            </a:r>
            <a:r>
              <a:rPr lang="en-US" altLang="zh-CN" sz="1400" dirty="0" smtClean="0">
                <a:solidFill>
                  <a:schemeClr val="bg1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		</a:t>
            </a:r>
            <a:r>
              <a:rPr lang="zh-CN" altLang="en-US" sz="1400" dirty="0" smtClean="0">
                <a:solidFill>
                  <a:schemeClr val="bg1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追求卓越</a:t>
            </a:r>
          </a:p>
        </p:txBody>
      </p:sp>
      <p:pic>
        <p:nvPicPr>
          <p:cNvPr id="5" name="Picture 2" descr="E:\work_luzy\y印刷\南昌 工学院logo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323528" y="4822852"/>
            <a:ext cx="864096" cy="2954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2021/4/15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2021/4/15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2021/4/15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2021/4/15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2021/4/15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2021/4/15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3"/>
          <p:cNvSpPr txBox="1">
            <a:spLocks noChangeArrowheads="1"/>
          </p:cNvSpPr>
          <p:nvPr/>
        </p:nvSpPr>
        <p:spPr>
          <a:xfrm>
            <a:off x="1187624" y="1779662"/>
            <a:ext cx="6797675" cy="6238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800" b="1" dirty="0" smtClean="0">
                <a:solidFill>
                  <a:srgbClr val="0033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关于</a:t>
            </a:r>
            <a:r>
              <a:rPr lang="en-US" altLang="zh-CN" sz="4800" b="1" dirty="0" smtClean="0">
                <a:solidFill>
                  <a:srgbClr val="0033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</a:t>
            </a:r>
            <a:r>
              <a:rPr lang="zh-CN" altLang="en-US" sz="4800" b="1" dirty="0" smtClean="0">
                <a:solidFill>
                  <a:srgbClr val="0033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情况的汇报</a:t>
            </a:r>
            <a:endParaRPr lang="zh-CN" altLang="en-US" sz="4800" b="1" dirty="0">
              <a:solidFill>
                <a:srgbClr val="0033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" name="Rectangle 4"/>
          <p:cNvSpPr txBox="1">
            <a:spLocks noChangeArrowheads="1"/>
          </p:cNvSpPr>
          <p:nvPr/>
        </p:nvSpPr>
        <p:spPr>
          <a:xfrm>
            <a:off x="2074580" y="2569318"/>
            <a:ext cx="4997474" cy="650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zh-CN" alt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汇报单位：南昌工学院</a:t>
            </a:r>
            <a:endParaRPr lang="en-US" altLang="zh-CN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 algn="ctr">
              <a:buNone/>
            </a:pPr>
            <a:r>
              <a:rPr lang="zh-CN" alt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汇报人：</a:t>
            </a:r>
            <a:r>
              <a:rPr lang="en-US" altLang="zh-CN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026" name="Picture 2" descr="E:\work_luzy\y印刷\南昌 工学院logo.png"/>
          <p:cNvPicPr>
            <a:picLocks noChangeAspect="1" noChangeArrowheads="1"/>
          </p:cNvPicPr>
          <p:nvPr/>
        </p:nvPicPr>
        <p:blipFill>
          <a:blip r:embed="rId3" cstate="print">
            <a:lum contrast="20000"/>
          </a:blip>
          <a:srcRect/>
          <a:stretch>
            <a:fillRect/>
          </a:stretch>
        </p:blipFill>
        <p:spPr bwMode="auto">
          <a:xfrm>
            <a:off x="251520" y="123478"/>
            <a:ext cx="2232248" cy="763421"/>
          </a:xfrm>
          <a:prstGeom prst="rect">
            <a:avLst/>
          </a:prstGeom>
          <a:noFill/>
        </p:spPr>
      </p:pic>
      <p:sp>
        <p:nvSpPr>
          <p:cNvPr id="7" name="矩形 6"/>
          <p:cNvSpPr/>
          <p:nvPr/>
        </p:nvSpPr>
        <p:spPr>
          <a:xfrm>
            <a:off x="0" y="4803998"/>
            <a:ext cx="9144000" cy="339502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TextBox 8"/>
          <p:cNvSpPr txBox="1"/>
          <p:nvPr/>
        </p:nvSpPr>
        <p:spPr>
          <a:xfrm>
            <a:off x="6891512" y="4812240"/>
            <a:ext cx="18261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1400" dirty="0" smtClean="0">
                <a:solidFill>
                  <a:schemeClr val="bg1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育人为本 </a:t>
            </a:r>
            <a:r>
              <a:rPr lang="en-US" altLang="zh-CN" sz="1400" dirty="0" smtClean="0">
                <a:solidFill>
                  <a:schemeClr val="bg1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		</a:t>
            </a:r>
            <a:r>
              <a:rPr lang="zh-CN" altLang="en-US" sz="1400" dirty="0" smtClean="0">
                <a:solidFill>
                  <a:schemeClr val="bg1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追求卓越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99"/>
                            </p:stCondLst>
                            <p:childTnLst>
                              <p:par>
                                <p:cTn id="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7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utoUpdateAnimBg="0"/>
      <p:bldP spid="4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/>
          <p:nvPr/>
        </p:nvSpPr>
        <p:spPr>
          <a:xfrm>
            <a:off x="857880" y="123478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点击输入标题内容</a:t>
            </a:r>
            <a:endParaRPr lang="en-GB" altLang="zh-CN" sz="1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771550"/>
            <a:ext cx="7776864" cy="22545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Aft>
                <a:spcPts val="1400"/>
              </a:spcAft>
            </a:pPr>
            <a:r>
              <a:rPr lang="zh-CN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主要说明是什么事项，前期的工作准备情况、沟通协调情况等</a:t>
            </a:r>
            <a:endParaRPr lang="en-US" altLang="zh-CN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spcAft>
                <a:spcPts val="1400"/>
              </a:spcAft>
            </a:pPr>
            <a:r>
              <a:rPr lang="zh-CN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在这里添加你的详细小段落文本内容，与标题相关并符合整体语言风格内容请简洁，尽量生动，将你需要表达的意思表述清楚，不宜冗长，控制好字数，与设计排版相符合，保持美观大方。</a:t>
            </a:r>
          </a:p>
          <a:p>
            <a:pPr>
              <a:lnSpc>
                <a:spcPct val="150000"/>
              </a:lnSpc>
              <a:spcAft>
                <a:spcPts val="1400"/>
              </a:spcAft>
            </a:pPr>
            <a:endParaRPr lang="zh-CN" altLang="en-US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81316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组合 41"/>
          <p:cNvGrpSpPr/>
          <p:nvPr/>
        </p:nvGrpSpPr>
        <p:grpSpPr>
          <a:xfrm>
            <a:off x="0" y="1419622"/>
            <a:ext cx="9144000" cy="1814777"/>
            <a:chOff x="170694" y="177982"/>
            <a:chExt cx="3936004" cy="781165"/>
          </a:xfrm>
        </p:grpSpPr>
        <p:sp>
          <p:nvSpPr>
            <p:cNvPr id="44" name="等腰三角形 43"/>
            <p:cNvSpPr/>
            <p:nvPr/>
          </p:nvSpPr>
          <p:spPr>
            <a:xfrm>
              <a:off x="1233863" y="177982"/>
              <a:ext cx="355284" cy="356514"/>
            </a:xfrm>
            <a:prstGeom prst="triangl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" name="等腰三角形 44"/>
            <p:cNvSpPr/>
            <p:nvPr/>
          </p:nvSpPr>
          <p:spPr>
            <a:xfrm flipV="1">
              <a:off x="200258" y="602633"/>
              <a:ext cx="355284" cy="356514"/>
            </a:xfrm>
            <a:prstGeom prst="triangl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" name="矩形 45"/>
            <p:cNvSpPr/>
            <p:nvPr/>
          </p:nvSpPr>
          <p:spPr>
            <a:xfrm>
              <a:off x="170694" y="261768"/>
              <a:ext cx="3936004" cy="611981"/>
            </a:xfrm>
            <a:prstGeom prst="rect">
              <a:avLst/>
            </a:prstGeom>
            <a:solidFill>
              <a:srgbClr val="DCDEE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" name="平行四边形 46"/>
            <p:cNvSpPr/>
            <p:nvPr/>
          </p:nvSpPr>
          <p:spPr>
            <a:xfrm>
              <a:off x="376965" y="178257"/>
              <a:ext cx="1036076" cy="779005"/>
            </a:xfrm>
            <a:prstGeom prst="parallelogram">
              <a:avLst>
                <a:gd name="adj" fmla="val 48207"/>
              </a:avLst>
            </a:prstGeom>
            <a:solidFill>
              <a:srgbClr val="00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8" name="文本框 6"/>
            <p:cNvSpPr txBox="1"/>
            <p:nvPr/>
          </p:nvSpPr>
          <p:spPr>
            <a:xfrm>
              <a:off x="650907" y="284178"/>
              <a:ext cx="569115" cy="559734"/>
            </a:xfrm>
            <a:prstGeom prst="rect">
              <a:avLst/>
            </a:prstGeom>
            <a:noFill/>
          </p:spPr>
          <p:txBody>
            <a:bodyPr wrap="square" lIns="68580" tIns="34290" rIns="68580" bIns="34290" rtlCol="0">
              <a:spAutoFit/>
            </a:bodyPr>
            <a:lstStyle/>
            <a:p>
              <a:r>
                <a:rPr lang="en-US" altLang="zh-CN" sz="8000" dirty="0" smtClean="0">
                  <a:solidFill>
                    <a:schemeClr val="bg1">
                      <a:lumMod val="95000"/>
                    </a:schemeClr>
                  </a:solidFill>
                  <a:latin typeface="Impact" panose="020B0806030902050204" pitchFamily="34" charset="0"/>
                </a:rPr>
                <a:t>05</a:t>
              </a:r>
              <a:endParaRPr lang="zh-CN" altLang="en-US" sz="8000" dirty="0">
                <a:solidFill>
                  <a:schemeClr val="bg1">
                    <a:lumMod val="95000"/>
                  </a:schemeClr>
                </a:solidFill>
                <a:latin typeface="Impact" panose="020B0806030902050204" pitchFamily="34" charset="0"/>
              </a:endParaRPr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2977976" y="1814562"/>
            <a:ext cx="5770488" cy="623250"/>
          </a:xfrm>
          <a:prstGeom prst="rect">
            <a:avLst/>
          </a:prstGeom>
          <a:noFill/>
        </p:spPr>
        <p:txBody>
          <a:bodyPr wrap="square" lIns="68584" tIns="34291" rIns="68584" bIns="34291" rtlCol="0">
            <a:spAutoFit/>
          </a:bodyPr>
          <a:lstStyle/>
          <a:p>
            <a:r>
              <a:rPr lang="zh-CN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其他事项说明</a:t>
            </a:r>
            <a:endParaRPr lang="en-GB" altLang="zh-CN" sz="36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977976" y="2465971"/>
            <a:ext cx="3075708" cy="315473"/>
          </a:xfrm>
          <a:prstGeom prst="rect">
            <a:avLst/>
          </a:prstGeom>
          <a:noFill/>
        </p:spPr>
        <p:txBody>
          <a:bodyPr wrap="square" lIns="68584" tIns="34291" rIns="68584" bIns="34291" rtlCol="0">
            <a:spAutoFit/>
          </a:bodyPr>
          <a:lstStyle/>
          <a:p>
            <a:pPr eaLnBrk="0" hangingPunct="0"/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点击此处添加副标题文本内容</a:t>
            </a:r>
          </a:p>
        </p:txBody>
      </p:sp>
    </p:spTree>
    <p:extLst>
      <p:ext uri="{BB962C8B-B14F-4D97-AF65-F5344CB8AC3E}">
        <p14:creationId xmlns:p14="http://schemas.microsoft.com/office/powerpoint/2010/main" xmlns="" val="339264015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8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animScale>
                                      <p:cBhvr>
                                        <p:cTn id="14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5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6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7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3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animScale>
                                      <p:cBhvr>
                                        <p:cTn id="23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4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5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6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49" grpId="1"/>
      <p:bldP spid="50" grpId="0"/>
      <p:bldP spid="50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/>
          <p:nvPr/>
        </p:nvSpPr>
        <p:spPr>
          <a:xfrm>
            <a:off x="857880" y="123478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点击输入标题内容</a:t>
            </a:r>
            <a:endParaRPr lang="en-GB" altLang="zh-CN" sz="1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568" y="771550"/>
            <a:ext cx="7776864" cy="22545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Aft>
                <a:spcPts val="1400"/>
              </a:spcAft>
            </a:pPr>
            <a:r>
              <a:rPr lang="zh-CN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主要说明是什么事项，前期的工作准备情况、沟通协调情况等</a:t>
            </a:r>
            <a:endParaRPr lang="en-US" altLang="zh-CN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spcAft>
                <a:spcPts val="1400"/>
              </a:spcAft>
            </a:pPr>
            <a:r>
              <a:rPr lang="zh-CN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在这里添加你的详细小段落文本内容，与标题相关并符合整体语言风格内容请简洁，尽量生动，将你需要表达的意思表述清楚，不宜冗长，控制好字数，与设计排版相符合，保持美观大方。</a:t>
            </a:r>
          </a:p>
          <a:p>
            <a:pPr>
              <a:lnSpc>
                <a:spcPct val="150000"/>
              </a:lnSpc>
              <a:spcAft>
                <a:spcPts val="1400"/>
              </a:spcAft>
            </a:pPr>
            <a:endParaRPr lang="zh-CN" altLang="en-US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59613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3"/>
          <p:cNvSpPr txBox="1">
            <a:spLocks noChangeArrowheads="1"/>
          </p:cNvSpPr>
          <p:nvPr/>
        </p:nvSpPr>
        <p:spPr>
          <a:xfrm>
            <a:off x="1187624" y="1875925"/>
            <a:ext cx="6797675" cy="6238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800" b="1" dirty="0" smtClean="0">
                <a:solidFill>
                  <a:srgbClr val="0033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汇报</a:t>
            </a:r>
            <a:r>
              <a:rPr lang="zh-CN" altLang="en-US" sz="4800" b="1" dirty="0" smtClean="0">
                <a:solidFill>
                  <a:srgbClr val="0033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完毕</a:t>
            </a:r>
            <a:endParaRPr lang="zh-CN" altLang="en-US" sz="4800" b="1" dirty="0">
              <a:solidFill>
                <a:srgbClr val="0033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5" name="Picture 2" descr="E:\work_luzy\y印刷\南昌 工学院logo.png"/>
          <p:cNvPicPr>
            <a:picLocks noChangeAspect="1" noChangeArrowheads="1"/>
          </p:cNvPicPr>
          <p:nvPr/>
        </p:nvPicPr>
        <p:blipFill>
          <a:blip r:embed="rId3" cstate="print">
            <a:lum contrast="20000"/>
          </a:blip>
          <a:srcRect/>
          <a:stretch>
            <a:fillRect/>
          </a:stretch>
        </p:blipFill>
        <p:spPr bwMode="auto">
          <a:xfrm>
            <a:off x="251520" y="123478"/>
            <a:ext cx="2232248" cy="763421"/>
          </a:xfrm>
          <a:prstGeom prst="rect">
            <a:avLst/>
          </a:prstGeom>
          <a:noFill/>
        </p:spPr>
      </p:pic>
      <p:sp>
        <p:nvSpPr>
          <p:cNvPr id="6" name="矩形 5"/>
          <p:cNvSpPr/>
          <p:nvPr/>
        </p:nvSpPr>
        <p:spPr>
          <a:xfrm>
            <a:off x="0" y="4803998"/>
            <a:ext cx="9144000" cy="339502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TextBox 6"/>
          <p:cNvSpPr txBox="1"/>
          <p:nvPr/>
        </p:nvSpPr>
        <p:spPr>
          <a:xfrm>
            <a:off x="6891512" y="4812240"/>
            <a:ext cx="18261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1400" dirty="0" smtClean="0">
                <a:solidFill>
                  <a:schemeClr val="bg1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育人为本 </a:t>
            </a:r>
            <a:r>
              <a:rPr lang="en-US" altLang="zh-CN" sz="1400" dirty="0" smtClean="0">
                <a:solidFill>
                  <a:schemeClr val="bg1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		</a:t>
            </a:r>
            <a:r>
              <a:rPr lang="zh-CN" altLang="en-US" sz="1400" dirty="0" smtClean="0">
                <a:solidFill>
                  <a:schemeClr val="bg1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追求卓越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4"/>
          <p:cNvSpPr txBox="1"/>
          <p:nvPr/>
        </p:nvSpPr>
        <p:spPr>
          <a:xfrm>
            <a:off x="611560" y="195486"/>
            <a:ext cx="2256285" cy="496784"/>
          </a:xfrm>
          <a:prstGeom prst="rect">
            <a:avLst/>
          </a:prstGeom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zh-CN" altLang="en-US" b="1" dirty="0">
                <a:solidFill>
                  <a:srgbClr val="0033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  <a:r>
              <a:rPr lang="en-US" altLang="zh-CN" b="1" dirty="0">
                <a:solidFill>
                  <a:srgbClr val="0033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en-US" altLang="zh-CN" sz="1800" b="1" dirty="0">
                <a:solidFill>
                  <a:srgbClr val="0033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Contents</a:t>
            </a:r>
            <a:endParaRPr lang="en-GB" sz="1800" b="1" dirty="0">
              <a:solidFill>
                <a:srgbClr val="0033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5" name="组合 44"/>
          <p:cNvGrpSpPr/>
          <p:nvPr/>
        </p:nvGrpSpPr>
        <p:grpSpPr>
          <a:xfrm>
            <a:off x="2339753" y="1203598"/>
            <a:ext cx="894259" cy="489631"/>
            <a:chOff x="2215144" y="927951"/>
            <a:chExt cx="1244730" cy="897673"/>
          </a:xfrm>
        </p:grpSpPr>
        <p:sp>
          <p:nvSpPr>
            <p:cNvPr id="46" name="平行四边形 45"/>
            <p:cNvSpPr/>
            <p:nvPr/>
          </p:nvSpPr>
          <p:spPr>
            <a:xfrm>
              <a:off x="2215144" y="982844"/>
              <a:ext cx="1120898" cy="842780"/>
            </a:xfrm>
            <a:prstGeom prst="parallelogram">
              <a:avLst>
                <a:gd name="adj" fmla="val 48207"/>
              </a:avLst>
            </a:prstGeom>
            <a:solidFill>
              <a:srgbClr val="00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latin typeface="Impact" panose="020B0806030902050204" pitchFamily="34" charset="0"/>
              </a:endParaRPr>
            </a:p>
          </p:txBody>
        </p:sp>
        <p:sp>
          <p:nvSpPr>
            <p:cNvPr id="47" name="文本框 9"/>
            <p:cNvSpPr txBox="1"/>
            <p:nvPr/>
          </p:nvSpPr>
          <p:spPr>
            <a:xfrm>
              <a:off x="2393075" y="927951"/>
              <a:ext cx="1066799" cy="8165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>
                  <a:solidFill>
                    <a:schemeClr val="bg1"/>
                  </a:solidFill>
                  <a:latin typeface="Impact" panose="020B0806030902050204" pitchFamily="34" charset="0"/>
                </a:rPr>
                <a:t>01</a:t>
              </a:r>
              <a:endParaRPr lang="zh-CN" altLang="en-US" sz="2800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2339753" y="1779662"/>
            <a:ext cx="894259" cy="504163"/>
            <a:chOff x="2215144" y="1952311"/>
            <a:chExt cx="1244730" cy="924318"/>
          </a:xfrm>
        </p:grpSpPr>
        <p:sp>
          <p:nvSpPr>
            <p:cNvPr id="49" name="平行四边形 48"/>
            <p:cNvSpPr/>
            <p:nvPr/>
          </p:nvSpPr>
          <p:spPr>
            <a:xfrm>
              <a:off x="2215144" y="2033848"/>
              <a:ext cx="1120898" cy="842781"/>
            </a:xfrm>
            <a:prstGeom prst="parallelogram">
              <a:avLst>
                <a:gd name="adj" fmla="val 48207"/>
              </a:avLst>
            </a:prstGeom>
            <a:solidFill>
              <a:srgbClr val="00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latin typeface="Impact" panose="020B0806030902050204" pitchFamily="34" charset="0"/>
              </a:endParaRPr>
            </a:p>
          </p:txBody>
        </p:sp>
        <p:sp>
          <p:nvSpPr>
            <p:cNvPr id="50" name="文本框 10"/>
            <p:cNvSpPr txBox="1"/>
            <p:nvPr/>
          </p:nvSpPr>
          <p:spPr>
            <a:xfrm>
              <a:off x="2393075" y="1952311"/>
              <a:ext cx="1066799" cy="8165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>
                  <a:solidFill>
                    <a:schemeClr val="bg1"/>
                  </a:solidFill>
                  <a:latin typeface="Impact" panose="020B0806030902050204" pitchFamily="34" charset="0"/>
                </a:rPr>
                <a:t>02</a:t>
              </a:r>
              <a:endParaRPr lang="zh-CN" altLang="en-US" sz="2800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2339753" y="2355726"/>
            <a:ext cx="894259" cy="496081"/>
            <a:chOff x="2215144" y="3018134"/>
            <a:chExt cx="1244730" cy="909499"/>
          </a:xfrm>
          <a:solidFill>
            <a:srgbClr val="1B2A7A"/>
          </a:solidFill>
        </p:grpSpPr>
        <p:sp>
          <p:nvSpPr>
            <p:cNvPr id="52" name="平行四边形 51"/>
            <p:cNvSpPr/>
            <p:nvPr/>
          </p:nvSpPr>
          <p:spPr>
            <a:xfrm>
              <a:off x="2215144" y="3084852"/>
              <a:ext cx="1120898" cy="842781"/>
            </a:xfrm>
            <a:prstGeom prst="parallelogram">
              <a:avLst>
                <a:gd name="adj" fmla="val 48207"/>
              </a:avLst>
            </a:prstGeom>
            <a:solidFill>
              <a:srgbClr val="00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latin typeface="Impact" panose="020B0806030902050204" pitchFamily="34" charset="0"/>
              </a:endParaRPr>
            </a:p>
          </p:txBody>
        </p:sp>
        <p:sp>
          <p:nvSpPr>
            <p:cNvPr id="53" name="文本框 11"/>
            <p:cNvSpPr txBox="1"/>
            <p:nvPr/>
          </p:nvSpPr>
          <p:spPr>
            <a:xfrm>
              <a:off x="2393075" y="3018134"/>
              <a:ext cx="1066799" cy="8165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>
                  <a:solidFill>
                    <a:schemeClr val="bg1"/>
                  </a:solidFill>
                  <a:latin typeface="Impact" panose="020B0806030902050204" pitchFamily="34" charset="0"/>
                </a:rPr>
                <a:t>03</a:t>
              </a:r>
              <a:endParaRPr lang="zh-CN" altLang="en-US" sz="2800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2339753" y="2931790"/>
            <a:ext cx="894259" cy="508134"/>
            <a:chOff x="2215144" y="4047039"/>
            <a:chExt cx="1244730" cy="931598"/>
          </a:xfrm>
          <a:solidFill>
            <a:srgbClr val="1B2A7A"/>
          </a:solidFill>
        </p:grpSpPr>
        <p:sp>
          <p:nvSpPr>
            <p:cNvPr id="55" name="平行四边形 54"/>
            <p:cNvSpPr/>
            <p:nvPr/>
          </p:nvSpPr>
          <p:spPr>
            <a:xfrm>
              <a:off x="2215144" y="4135856"/>
              <a:ext cx="1120898" cy="842781"/>
            </a:xfrm>
            <a:prstGeom prst="parallelogram">
              <a:avLst>
                <a:gd name="adj" fmla="val 48207"/>
              </a:avLst>
            </a:prstGeom>
            <a:solidFill>
              <a:srgbClr val="00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latin typeface="Impact" panose="020B0806030902050204" pitchFamily="34" charset="0"/>
              </a:endParaRPr>
            </a:p>
          </p:txBody>
        </p:sp>
        <p:sp>
          <p:nvSpPr>
            <p:cNvPr id="56" name="文本框 12"/>
            <p:cNvSpPr txBox="1"/>
            <p:nvPr/>
          </p:nvSpPr>
          <p:spPr>
            <a:xfrm>
              <a:off x="2393075" y="4047039"/>
              <a:ext cx="1066799" cy="8165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>
                  <a:solidFill>
                    <a:schemeClr val="bg1"/>
                  </a:solidFill>
                  <a:latin typeface="Impact" panose="020B0806030902050204" pitchFamily="34" charset="0"/>
                </a:rPr>
                <a:t>04</a:t>
              </a:r>
              <a:endParaRPr lang="zh-CN" altLang="en-US" sz="2800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2339752" y="3507854"/>
            <a:ext cx="884486" cy="502735"/>
            <a:chOff x="2215144" y="5107938"/>
            <a:chExt cx="1231128" cy="921702"/>
          </a:xfrm>
          <a:solidFill>
            <a:srgbClr val="1B2A7A"/>
          </a:solidFill>
        </p:grpSpPr>
        <p:sp>
          <p:nvSpPr>
            <p:cNvPr id="58" name="平行四边形 57"/>
            <p:cNvSpPr/>
            <p:nvPr/>
          </p:nvSpPr>
          <p:spPr>
            <a:xfrm>
              <a:off x="2215144" y="5186859"/>
              <a:ext cx="1120898" cy="842781"/>
            </a:xfrm>
            <a:prstGeom prst="parallelogram">
              <a:avLst>
                <a:gd name="adj" fmla="val 48207"/>
              </a:avLst>
            </a:prstGeom>
            <a:solidFill>
              <a:srgbClr val="00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latin typeface="Impact" panose="020B0806030902050204" pitchFamily="34" charset="0"/>
              </a:endParaRPr>
            </a:p>
          </p:txBody>
        </p:sp>
        <p:sp>
          <p:nvSpPr>
            <p:cNvPr id="59" name="文本框 13"/>
            <p:cNvSpPr txBox="1"/>
            <p:nvPr/>
          </p:nvSpPr>
          <p:spPr>
            <a:xfrm>
              <a:off x="2379473" y="5107938"/>
              <a:ext cx="1066799" cy="8165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>
                  <a:solidFill>
                    <a:schemeClr val="bg1"/>
                  </a:solidFill>
                  <a:latin typeface="Impact" panose="020B0806030902050204" pitchFamily="34" charset="0"/>
                </a:rPr>
                <a:t>05</a:t>
              </a:r>
              <a:endParaRPr lang="zh-CN" altLang="en-US" sz="2800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</p:grpSp>
      <p:grpSp>
        <p:nvGrpSpPr>
          <p:cNvPr id="60" name="组合 59"/>
          <p:cNvGrpSpPr/>
          <p:nvPr/>
        </p:nvGrpSpPr>
        <p:grpSpPr>
          <a:xfrm>
            <a:off x="3019006" y="1216909"/>
            <a:ext cx="3857250" cy="459690"/>
            <a:chOff x="4315150" y="953426"/>
            <a:chExt cx="3857250" cy="540057"/>
          </a:xfrm>
        </p:grpSpPr>
        <p:sp>
          <p:nvSpPr>
            <p:cNvPr id="61" name="矩形 60"/>
            <p:cNvSpPr/>
            <p:nvPr/>
          </p:nvSpPr>
          <p:spPr>
            <a:xfrm>
              <a:off x="4841196" y="1036090"/>
              <a:ext cx="2827147" cy="406783"/>
            </a:xfrm>
            <a:prstGeom prst="rect">
              <a:avLst/>
            </a:prstGeom>
            <a:ln w="15875">
              <a:noFill/>
            </a:ln>
          </p:spPr>
          <p:txBody>
            <a:bodyPr wrap="square" lIns="68580" tIns="34290" rIns="68580" bIns="34290">
              <a:spAutoFit/>
            </a:bodyPr>
            <a:lstStyle/>
            <a:p>
              <a:r>
                <a:rPr lang="zh-CN" altLang="en-US" b="1" dirty="0" smtClean="0">
                  <a:solidFill>
                    <a:srgbClr val="00339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关于</a:t>
              </a:r>
              <a:r>
                <a:rPr lang="en-US" altLang="zh-CN" b="1" dirty="0" smtClean="0">
                  <a:solidFill>
                    <a:srgbClr val="00339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××</a:t>
              </a:r>
              <a:r>
                <a:rPr lang="zh-CN" altLang="en-US" b="1" dirty="0" smtClean="0">
                  <a:solidFill>
                    <a:srgbClr val="00339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的基本情况</a:t>
              </a:r>
              <a:endParaRPr lang="en-GB" altLang="zh-CN" b="1" dirty="0">
                <a:solidFill>
                  <a:srgbClr val="003399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2" name="平行四边形 61"/>
            <p:cNvSpPr/>
            <p:nvPr/>
          </p:nvSpPr>
          <p:spPr>
            <a:xfrm>
              <a:off x="4315150" y="953426"/>
              <a:ext cx="3857250" cy="540057"/>
            </a:xfrm>
            <a:prstGeom prst="parallelogram">
              <a:avLst>
                <a:gd name="adj" fmla="val 48207"/>
              </a:avLst>
            </a:prstGeom>
            <a:noFill/>
            <a:ln w="15875">
              <a:solidFill>
                <a:srgbClr val="00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endParaRPr lang="zh-CN" altLang="en-US" sz="1600" b="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63" name="组合 62"/>
          <p:cNvGrpSpPr/>
          <p:nvPr/>
        </p:nvGrpSpPr>
        <p:grpSpPr>
          <a:xfrm>
            <a:off x="3019006" y="1807512"/>
            <a:ext cx="3857250" cy="459690"/>
            <a:chOff x="4315150" y="1647579"/>
            <a:chExt cx="3857250" cy="540057"/>
          </a:xfrm>
        </p:grpSpPr>
        <p:sp>
          <p:nvSpPr>
            <p:cNvPr id="64" name="矩形 63"/>
            <p:cNvSpPr/>
            <p:nvPr/>
          </p:nvSpPr>
          <p:spPr>
            <a:xfrm>
              <a:off x="4841196" y="1730243"/>
              <a:ext cx="2827147" cy="406783"/>
            </a:xfrm>
            <a:prstGeom prst="rect">
              <a:avLst/>
            </a:prstGeom>
            <a:ln w="15875">
              <a:noFill/>
            </a:ln>
          </p:spPr>
          <p:txBody>
            <a:bodyPr wrap="square" lIns="68580" tIns="34290" rIns="68580" bIns="34290">
              <a:spAutoFit/>
            </a:bodyPr>
            <a:lstStyle/>
            <a:p>
              <a:r>
                <a:rPr lang="zh-CN" altLang="en-US" b="1" dirty="0" smtClean="0">
                  <a:solidFill>
                    <a:srgbClr val="00339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需要说明的问题</a:t>
              </a:r>
              <a:endParaRPr lang="en-GB" altLang="zh-CN" b="1" dirty="0">
                <a:solidFill>
                  <a:srgbClr val="003399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5" name="平行四边形 64"/>
            <p:cNvSpPr/>
            <p:nvPr/>
          </p:nvSpPr>
          <p:spPr>
            <a:xfrm>
              <a:off x="4315150" y="1647579"/>
              <a:ext cx="3857250" cy="540057"/>
            </a:xfrm>
            <a:prstGeom prst="parallelogram">
              <a:avLst>
                <a:gd name="adj" fmla="val 48207"/>
              </a:avLst>
            </a:prstGeom>
            <a:noFill/>
            <a:ln w="15875">
              <a:solidFill>
                <a:srgbClr val="00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endParaRPr lang="zh-CN" altLang="en-US" sz="1600" b="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66" name="组合 65"/>
          <p:cNvGrpSpPr/>
          <p:nvPr/>
        </p:nvGrpSpPr>
        <p:grpSpPr>
          <a:xfrm>
            <a:off x="3019006" y="2375880"/>
            <a:ext cx="3857250" cy="459690"/>
            <a:chOff x="4315150" y="2341731"/>
            <a:chExt cx="3857250" cy="540057"/>
          </a:xfrm>
        </p:grpSpPr>
        <p:sp>
          <p:nvSpPr>
            <p:cNvPr id="67" name="矩形 66"/>
            <p:cNvSpPr/>
            <p:nvPr/>
          </p:nvSpPr>
          <p:spPr>
            <a:xfrm>
              <a:off x="4841196" y="2424395"/>
              <a:ext cx="3187187" cy="406783"/>
            </a:xfrm>
            <a:prstGeom prst="rect">
              <a:avLst/>
            </a:prstGeom>
            <a:ln w="15875">
              <a:noFill/>
            </a:ln>
          </p:spPr>
          <p:txBody>
            <a:bodyPr wrap="square" lIns="68580" tIns="34290" rIns="68580" bIns="34290">
              <a:spAutoFit/>
            </a:bodyPr>
            <a:lstStyle/>
            <a:p>
              <a:r>
                <a:rPr lang="zh-CN" altLang="en-US" b="1" dirty="0" smtClean="0">
                  <a:solidFill>
                    <a:srgbClr val="00339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提请校长办公会决议的事项</a:t>
              </a:r>
              <a:endParaRPr lang="en-GB" altLang="zh-CN" b="1" dirty="0">
                <a:solidFill>
                  <a:srgbClr val="003399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8" name="平行四边形 67"/>
            <p:cNvSpPr/>
            <p:nvPr/>
          </p:nvSpPr>
          <p:spPr>
            <a:xfrm>
              <a:off x="4315150" y="2341731"/>
              <a:ext cx="3857250" cy="540057"/>
            </a:xfrm>
            <a:prstGeom prst="parallelogram">
              <a:avLst>
                <a:gd name="adj" fmla="val 48207"/>
              </a:avLst>
            </a:prstGeom>
            <a:noFill/>
            <a:ln w="15875">
              <a:solidFill>
                <a:srgbClr val="00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endParaRPr lang="zh-CN" altLang="en-US" sz="1600" b="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69" name="组合 68"/>
          <p:cNvGrpSpPr/>
          <p:nvPr/>
        </p:nvGrpSpPr>
        <p:grpSpPr>
          <a:xfrm>
            <a:off x="3019006" y="2963607"/>
            <a:ext cx="3857250" cy="459690"/>
            <a:chOff x="4315150" y="3035884"/>
            <a:chExt cx="3857250" cy="540057"/>
          </a:xfrm>
        </p:grpSpPr>
        <p:sp>
          <p:nvSpPr>
            <p:cNvPr id="70" name="矩形 69"/>
            <p:cNvSpPr/>
            <p:nvPr/>
          </p:nvSpPr>
          <p:spPr>
            <a:xfrm>
              <a:off x="4841196" y="3118548"/>
              <a:ext cx="2827147" cy="406783"/>
            </a:xfrm>
            <a:prstGeom prst="rect">
              <a:avLst/>
            </a:prstGeom>
            <a:ln w="15875">
              <a:noFill/>
            </a:ln>
          </p:spPr>
          <p:txBody>
            <a:bodyPr wrap="square" lIns="68580" tIns="34290" rIns="68580" bIns="34290">
              <a:spAutoFit/>
            </a:bodyPr>
            <a:lstStyle/>
            <a:p>
              <a:r>
                <a:rPr lang="zh-CN" altLang="en-US" b="1" dirty="0" smtClean="0">
                  <a:solidFill>
                    <a:srgbClr val="00339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形成决议后的风险分析</a:t>
              </a:r>
              <a:endParaRPr lang="en-GB" altLang="zh-CN" b="1" dirty="0">
                <a:solidFill>
                  <a:srgbClr val="003399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1" name="平行四边形 70"/>
            <p:cNvSpPr/>
            <p:nvPr/>
          </p:nvSpPr>
          <p:spPr>
            <a:xfrm>
              <a:off x="4315150" y="3035884"/>
              <a:ext cx="3857250" cy="540057"/>
            </a:xfrm>
            <a:prstGeom prst="parallelogram">
              <a:avLst>
                <a:gd name="adj" fmla="val 48207"/>
              </a:avLst>
            </a:prstGeom>
            <a:noFill/>
            <a:ln w="15875">
              <a:solidFill>
                <a:srgbClr val="00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endParaRPr lang="zh-CN" altLang="en-US" sz="1600" b="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72" name="组合 71"/>
          <p:cNvGrpSpPr/>
          <p:nvPr/>
        </p:nvGrpSpPr>
        <p:grpSpPr>
          <a:xfrm>
            <a:off x="3019006" y="3534284"/>
            <a:ext cx="3857250" cy="459690"/>
            <a:chOff x="4315150" y="3730038"/>
            <a:chExt cx="3857250" cy="540057"/>
          </a:xfrm>
        </p:grpSpPr>
        <p:sp>
          <p:nvSpPr>
            <p:cNvPr id="73" name="矩形 72"/>
            <p:cNvSpPr/>
            <p:nvPr/>
          </p:nvSpPr>
          <p:spPr>
            <a:xfrm>
              <a:off x="4841197" y="3812702"/>
              <a:ext cx="2827146" cy="406783"/>
            </a:xfrm>
            <a:prstGeom prst="rect">
              <a:avLst/>
            </a:prstGeom>
            <a:ln w="15875">
              <a:noFill/>
            </a:ln>
          </p:spPr>
          <p:txBody>
            <a:bodyPr wrap="square" lIns="68580" tIns="34290" rIns="68580" bIns="34290">
              <a:spAutoFit/>
            </a:bodyPr>
            <a:lstStyle/>
            <a:p>
              <a:r>
                <a:rPr lang="zh-CN" altLang="en-US" b="1" dirty="0" smtClean="0">
                  <a:solidFill>
                    <a:srgbClr val="00339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其他事项说明</a:t>
              </a:r>
              <a:endParaRPr lang="en-GB" altLang="zh-CN" b="1" dirty="0">
                <a:solidFill>
                  <a:srgbClr val="003399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4" name="平行四边形 73"/>
            <p:cNvSpPr/>
            <p:nvPr/>
          </p:nvSpPr>
          <p:spPr>
            <a:xfrm>
              <a:off x="4315150" y="3730038"/>
              <a:ext cx="3857250" cy="540057"/>
            </a:xfrm>
            <a:prstGeom prst="parallelogram">
              <a:avLst>
                <a:gd name="adj" fmla="val 48207"/>
              </a:avLst>
            </a:prstGeom>
            <a:noFill/>
            <a:ln w="15875">
              <a:solidFill>
                <a:srgbClr val="00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endParaRPr lang="zh-CN" altLang="en-US" sz="1600" b="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组合 41"/>
          <p:cNvGrpSpPr/>
          <p:nvPr/>
        </p:nvGrpSpPr>
        <p:grpSpPr>
          <a:xfrm>
            <a:off x="0" y="1419622"/>
            <a:ext cx="9144000" cy="1814777"/>
            <a:chOff x="170694" y="177982"/>
            <a:chExt cx="3936004" cy="781165"/>
          </a:xfrm>
        </p:grpSpPr>
        <p:sp>
          <p:nvSpPr>
            <p:cNvPr id="44" name="等腰三角形 43"/>
            <p:cNvSpPr/>
            <p:nvPr/>
          </p:nvSpPr>
          <p:spPr>
            <a:xfrm>
              <a:off x="1233863" y="177982"/>
              <a:ext cx="355284" cy="356514"/>
            </a:xfrm>
            <a:prstGeom prst="triangl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" name="等腰三角形 44"/>
            <p:cNvSpPr/>
            <p:nvPr/>
          </p:nvSpPr>
          <p:spPr>
            <a:xfrm flipV="1">
              <a:off x="200258" y="602633"/>
              <a:ext cx="355284" cy="356514"/>
            </a:xfrm>
            <a:prstGeom prst="triangl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" name="矩形 45"/>
            <p:cNvSpPr/>
            <p:nvPr/>
          </p:nvSpPr>
          <p:spPr>
            <a:xfrm>
              <a:off x="170694" y="261768"/>
              <a:ext cx="3936004" cy="611981"/>
            </a:xfrm>
            <a:prstGeom prst="rect">
              <a:avLst/>
            </a:prstGeom>
            <a:solidFill>
              <a:srgbClr val="DCDEE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" name="平行四边形 46"/>
            <p:cNvSpPr/>
            <p:nvPr/>
          </p:nvSpPr>
          <p:spPr>
            <a:xfrm>
              <a:off x="376965" y="178257"/>
              <a:ext cx="1036076" cy="779005"/>
            </a:xfrm>
            <a:prstGeom prst="parallelogram">
              <a:avLst>
                <a:gd name="adj" fmla="val 48207"/>
              </a:avLst>
            </a:prstGeom>
            <a:solidFill>
              <a:srgbClr val="00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8" name="文本框 6"/>
            <p:cNvSpPr txBox="1"/>
            <p:nvPr/>
          </p:nvSpPr>
          <p:spPr>
            <a:xfrm>
              <a:off x="650907" y="284178"/>
              <a:ext cx="569115" cy="559734"/>
            </a:xfrm>
            <a:prstGeom prst="rect">
              <a:avLst/>
            </a:prstGeom>
            <a:noFill/>
          </p:spPr>
          <p:txBody>
            <a:bodyPr wrap="square" lIns="68580" tIns="34290" rIns="68580" bIns="34290" rtlCol="0">
              <a:spAutoFit/>
            </a:bodyPr>
            <a:lstStyle/>
            <a:p>
              <a:r>
                <a:rPr lang="en-US" altLang="zh-CN" sz="8000" dirty="0">
                  <a:solidFill>
                    <a:schemeClr val="bg1">
                      <a:lumMod val="95000"/>
                    </a:schemeClr>
                  </a:solidFill>
                  <a:latin typeface="Impact" panose="020B0806030902050204" pitchFamily="34" charset="0"/>
                </a:rPr>
                <a:t>01</a:t>
              </a:r>
              <a:endParaRPr lang="zh-CN" altLang="en-US" sz="8000" dirty="0">
                <a:solidFill>
                  <a:schemeClr val="bg1">
                    <a:lumMod val="95000"/>
                  </a:schemeClr>
                </a:solidFill>
                <a:latin typeface="Impact" panose="020B0806030902050204" pitchFamily="34" charset="0"/>
              </a:endParaRPr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2977976" y="1814562"/>
            <a:ext cx="5050408" cy="623250"/>
          </a:xfrm>
          <a:prstGeom prst="rect">
            <a:avLst/>
          </a:prstGeom>
          <a:noFill/>
        </p:spPr>
        <p:txBody>
          <a:bodyPr wrap="square" lIns="68584" tIns="34291" rIns="68584" bIns="34291" rtlCol="0">
            <a:spAutoFit/>
          </a:bodyPr>
          <a:lstStyle/>
          <a:p>
            <a:r>
              <a:rPr lang="zh-CN" altLang="en-US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关于</a:t>
            </a:r>
            <a:r>
              <a:rPr lang="en-US" altLang="zh-CN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××</a:t>
            </a:r>
            <a:r>
              <a:rPr lang="zh-CN" altLang="en-US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的基本情况</a:t>
            </a:r>
            <a:endParaRPr lang="en-GB" altLang="zh-CN" sz="36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977976" y="2465971"/>
            <a:ext cx="3075708" cy="315473"/>
          </a:xfrm>
          <a:prstGeom prst="rect">
            <a:avLst/>
          </a:prstGeom>
          <a:noFill/>
        </p:spPr>
        <p:txBody>
          <a:bodyPr wrap="square" lIns="68584" tIns="34291" rIns="68584" bIns="34291" rtlCol="0">
            <a:spAutoFit/>
          </a:bodyPr>
          <a:lstStyle/>
          <a:p>
            <a:pPr eaLnBrk="0" hangingPunct="0"/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点击此处添加副标题文本内容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animScale>
                                      <p:cBhvr>
                                        <p:cTn id="14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5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6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7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48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animScale>
                                      <p:cBhvr>
                                        <p:cTn id="23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4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5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6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49" grpId="1"/>
      <p:bldP spid="50" grpId="0"/>
      <p:bldP spid="50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/>
          <p:nvPr/>
        </p:nvSpPr>
        <p:spPr>
          <a:xfrm>
            <a:off x="857880" y="123478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点击输入标题内容</a:t>
            </a:r>
            <a:endParaRPr lang="en-GB" altLang="zh-CN" sz="1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568" y="771550"/>
            <a:ext cx="7776864" cy="22545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Aft>
                <a:spcPts val="1400"/>
              </a:spcAft>
            </a:pPr>
            <a:r>
              <a:rPr lang="zh-CN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主要说明是什么事项，前期的工作准备情况、沟通协调情况等</a:t>
            </a:r>
            <a:endParaRPr lang="en-US" altLang="zh-CN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spcAft>
                <a:spcPts val="1400"/>
              </a:spcAft>
            </a:pPr>
            <a:r>
              <a:rPr lang="zh-CN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在这里添加你的详细小段落文本内容，与标题相关并符合整体语言风格内容请简洁，尽量生动，将你需要表达的意思表述清楚，不宜冗长，控制好字数，与设计排版相符合，保持美观大方。</a:t>
            </a:r>
          </a:p>
          <a:p>
            <a:pPr>
              <a:lnSpc>
                <a:spcPct val="150000"/>
              </a:lnSpc>
              <a:spcAft>
                <a:spcPts val="1400"/>
              </a:spcAft>
            </a:pPr>
            <a:endParaRPr lang="zh-CN" altLang="en-US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组合 41"/>
          <p:cNvGrpSpPr/>
          <p:nvPr/>
        </p:nvGrpSpPr>
        <p:grpSpPr>
          <a:xfrm>
            <a:off x="0" y="1419622"/>
            <a:ext cx="9144000" cy="1814777"/>
            <a:chOff x="170694" y="177982"/>
            <a:chExt cx="3936004" cy="781165"/>
          </a:xfrm>
        </p:grpSpPr>
        <p:sp>
          <p:nvSpPr>
            <p:cNvPr id="44" name="等腰三角形 43"/>
            <p:cNvSpPr/>
            <p:nvPr/>
          </p:nvSpPr>
          <p:spPr>
            <a:xfrm>
              <a:off x="1233863" y="177982"/>
              <a:ext cx="355284" cy="356514"/>
            </a:xfrm>
            <a:prstGeom prst="triangl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" name="等腰三角形 44"/>
            <p:cNvSpPr/>
            <p:nvPr/>
          </p:nvSpPr>
          <p:spPr>
            <a:xfrm flipV="1">
              <a:off x="200258" y="602633"/>
              <a:ext cx="355284" cy="356514"/>
            </a:xfrm>
            <a:prstGeom prst="triangl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" name="矩形 45"/>
            <p:cNvSpPr/>
            <p:nvPr/>
          </p:nvSpPr>
          <p:spPr>
            <a:xfrm>
              <a:off x="170694" y="261768"/>
              <a:ext cx="3936004" cy="611981"/>
            </a:xfrm>
            <a:prstGeom prst="rect">
              <a:avLst/>
            </a:prstGeom>
            <a:solidFill>
              <a:srgbClr val="DCDEE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" name="平行四边形 46"/>
            <p:cNvSpPr/>
            <p:nvPr/>
          </p:nvSpPr>
          <p:spPr>
            <a:xfrm>
              <a:off x="376965" y="178257"/>
              <a:ext cx="1036076" cy="779005"/>
            </a:xfrm>
            <a:prstGeom prst="parallelogram">
              <a:avLst>
                <a:gd name="adj" fmla="val 48207"/>
              </a:avLst>
            </a:prstGeom>
            <a:solidFill>
              <a:srgbClr val="00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8" name="文本框 6"/>
            <p:cNvSpPr txBox="1"/>
            <p:nvPr/>
          </p:nvSpPr>
          <p:spPr>
            <a:xfrm>
              <a:off x="650907" y="284178"/>
              <a:ext cx="569115" cy="559734"/>
            </a:xfrm>
            <a:prstGeom prst="rect">
              <a:avLst/>
            </a:prstGeom>
            <a:noFill/>
          </p:spPr>
          <p:txBody>
            <a:bodyPr wrap="square" lIns="68580" tIns="34290" rIns="68580" bIns="34290" rtlCol="0">
              <a:spAutoFit/>
            </a:bodyPr>
            <a:lstStyle/>
            <a:p>
              <a:r>
                <a:rPr lang="en-US" altLang="zh-CN" sz="8000" dirty="0" smtClean="0">
                  <a:solidFill>
                    <a:schemeClr val="bg1">
                      <a:lumMod val="95000"/>
                    </a:schemeClr>
                  </a:solidFill>
                  <a:latin typeface="Impact" panose="020B0806030902050204" pitchFamily="34" charset="0"/>
                </a:rPr>
                <a:t>02</a:t>
              </a:r>
              <a:endParaRPr lang="zh-CN" altLang="en-US" sz="8000" dirty="0">
                <a:solidFill>
                  <a:schemeClr val="bg1">
                    <a:lumMod val="95000"/>
                  </a:schemeClr>
                </a:solidFill>
                <a:latin typeface="Impact" panose="020B0806030902050204" pitchFamily="34" charset="0"/>
              </a:endParaRPr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2977976" y="1814562"/>
            <a:ext cx="5050408" cy="623250"/>
          </a:xfrm>
          <a:prstGeom prst="rect">
            <a:avLst/>
          </a:prstGeom>
          <a:noFill/>
        </p:spPr>
        <p:txBody>
          <a:bodyPr wrap="square" lIns="68584" tIns="34291" rIns="68584" bIns="34291" rtlCol="0">
            <a:spAutoFit/>
          </a:bodyPr>
          <a:lstStyle/>
          <a:p>
            <a:r>
              <a:rPr lang="zh-CN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需要说明的问题</a:t>
            </a:r>
            <a:endParaRPr lang="en-GB" altLang="zh-CN" sz="36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977976" y="2465971"/>
            <a:ext cx="3075708" cy="315473"/>
          </a:xfrm>
          <a:prstGeom prst="rect">
            <a:avLst/>
          </a:prstGeom>
          <a:noFill/>
        </p:spPr>
        <p:txBody>
          <a:bodyPr wrap="square" lIns="68584" tIns="34291" rIns="68584" bIns="34291" rtlCol="0">
            <a:spAutoFit/>
          </a:bodyPr>
          <a:lstStyle/>
          <a:p>
            <a:pPr eaLnBrk="0" hangingPunct="0"/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点击此处添加副标题文本内容</a:t>
            </a:r>
          </a:p>
        </p:txBody>
      </p:sp>
    </p:spTree>
    <p:extLst>
      <p:ext uri="{BB962C8B-B14F-4D97-AF65-F5344CB8AC3E}">
        <p14:creationId xmlns:p14="http://schemas.microsoft.com/office/powerpoint/2010/main" xmlns="" val="198561136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8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animScale>
                                      <p:cBhvr>
                                        <p:cTn id="14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5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6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7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36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animScale>
                                      <p:cBhvr>
                                        <p:cTn id="23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4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5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6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49" grpId="1"/>
      <p:bldP spid="50" grpId="0"/>
      <p:bldP spid="50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/>
          <p:nvPr/>
        </p:nvSpPr>
        <p:spPr>
          <a:xfrm>
            <a:off x="857880" y="123478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点击输入标题内容</a:t>
            </a:r>
            <a:endParaRPr lang="en-GB" altLang="zh-CN" sz="1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771550"/>
            <a:ext cx="7776864" cy="22545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Aft>
                <a:spcPts val="1400"/>
              </a:spcAft>
            </a:pPr>
            <a:r>
              <a:rPr lang="zh-CN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主要说明是什么事项，前期的工作准备情况、沟通协调情况等</a:t>
            </a:r>
            <a:endParaRPr lang="en-US" altLang="zh-CN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spcAft>
                <a:spcPts val="1400"/>
              </a:spcAft>
            </a:pPr>
            <a:r>
              <a:rPr lang="zh-CN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在这里添加你的详细小段落文本内容，与标题相关并符合整体语言风格内容请简洁，尽量生动，将你需要表达的意思表述清楚，不宜冗长，控制好字数，与设计排版相符合，保持美观大方。</a:t>
            </a:r>
          </a:p>
          <a:p>
            <a:pPr>
              <a:lnSpc>
                <a:spcPct val="150000"/>
              </a:lnSpc>
              <a:spcAft>
                <a:spcPts val="1400"/>
              </a:spcAft>
            </a:pPr>
            <a:endParaRPr lang="zh-CN" altLang="en-US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43771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组合 41"/>
          <p:cNvGrpSpPr/>
          <p:nvPr/>
        </p:nvGrpSpPr>
        <p:grpSpPr>
          <a:xfrm>
            <a:off x="0" y="1419622"/>
            <a:ext cx="9144000" cy="1814777"/>
            <a:chOff x="170694" y="177982"/>
            <a:chExt cx="3936004" cy="781165"/>
          </a:xfrm>
        </p:grpSpPr>
        <p:sp>
          <p:nvSpPr>
            <p:cNvPr id="44" name="等腰三角形 43"/>
            <p:cNvSpPr/>
            <p:nvPr/>
          </p:nvSpPr>
          <p:spPr>
            <a:xfrm>
              <a:off x="1233863" y="177982"/>
              <a:ext cx="355284" cy="356514"/>
            </a:xfrm>
            <a:prstGeom prst="triangl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" name="等腰三角形 44"/>
            <p:cNvSpPr/>
            <p:nvPr/>
          </p:nvSpPr>
          <p:spPr>
            <a:xfrm flipV="1">
              <a:off x="200258" y="602633"/>
              <a:ext cx="355284" cy="356514"/>
            </a:xfrm>
            <a:prstGeom prst="triangl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" name="矩形 45"/>
            <p:cNvSpPr/>
            <p:nvPr/>
          </p:nvSpPr>
          <p:spPr>
            <a:xfrm>
              <a:off x="170694" y="261768"/>
              <a:ext cx="3936004" cy="611981"/>
            </a:xfrm>
            <a:prstGeom prst="rect">
              <a:avLst/>
            </a:prstGeom>
            <a:solidFill>
              <a:srgbClr val="DCDEE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" name="平行四边形 46"/>
            <p:cNvSpPr/>
            <p:nvPr/>
          </p:nvSpPr>
          <p:spPr>
            <a:xfrm>
              <a:off x="376965" y="178257"/>
              <a:ext cx="1036076" cy="779005"/>
            </a:xfrm>
            <a:prstGeom prst="parallelogram">
              <a:avLst>
                <a:gd name="adj" fmla="val 48207"/>
              </a:avLst>
            </a:prstGeom>
            <a:solidFill>
              <a:srgbClr val="00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8" name="文本框 6"/>
            <p:cNvSpPr txBox="1"/>
            <p:nvPr/>
          </p:nvSpPr>
          <p:spPr>
            <a:xfrm>
              <a:off x="650907" y="284178"/>
              <a:ext cx="569115" cy="559734"/>
            </a:xfrm>
            <a:prstGeom prst="rect">
              <a:avLst/>
            </a:prstGeom>
            <a:noFill/>
          </p:spPr>
          <p:txBody>
            <a:bodyPr wrap="square" lIns="68580" tIns="34290" rIns="68580" bIns="34290" rtlCol="0">
              <a:spAutoFit/>
            </a:bodyPr>
            <a:lstStyle/>
            <a:p>
              <a:r>
                <a:rPr lang="en-US" altLang="zh-CN" sz="8000" dirty="0" smtClean="0">
                  <a:solidFill>
                    <a:schemeClr val="bg1">
                      <a:lumMod val="95000"/>
                    </a:schemeClr>
                  </a:solidFill>
                  <a:latin typeface="Impact" panose="020B0806030902050204" pitchFamily="34" charset="0"/>
                </a:rPr>
                <a:t>03</a:t>
              </a:r>
              <a:endParaRPr lang="zh-CN" altLang="en-US" sz="8000" dirty="0">
                <a:solidFill>
                  <a:schemeClr val="bg1">
                    <a:lumMod val="95000"/>
                  </a:schemeClr>
                </a:solidFill>
                <a:latin typeface="Impact" panose="020B0806030902050204" pitchFamily="34" charset="0"/>
              </a:endParaRPr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2977976" y="1814562"/>
            <a:ext cx="5770488" cy="623250"/>
          </a:xfrm>
          <a:prstGeom prst="rect">
            <a:avLst/>
          </a:prstGeom>
          <a:noFill/>
        </p:spPr>
        <p:txBody>
          <a:bodyPr wrap="square" lIns="68584" tIns="34291" rIns="68584" bIns="34291" rtlCol="0">
            <a:spAutoFit/>
          </a:bodyPr>
          <a:lstStyle/>
          <a:p>
            <a:r>
              <a:rPr lang="zh-CN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提请校长办公会决议的事项</a:t>
            </a:r>
            <a:endParaRPr lang="en-GB" altLang="zh-CN" sz="36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977976" y="2465971"/>
            <a:ext cx="3075708" cy="315473"/>
          </a:xfrm>
          <a:prstGeom prst="rect">
            <a:avLst/>
          </a:prstGeom>
          <a:noFill/>
        </p:spPr>
        <p:txBody>
          <a:bodyPr wrap="square" lIns="68584" tIns="34291" rIns="68584" bIns="34291" rtlCol="0">
            <a:spAutoFit/>
          </a:bodyPr>
          <a:lstStyle/>
          <a:p>
            <a:pPr eaLnBrk="0" hangingPunct="0"/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点击此处添加副标题文本内容</a:t>
            </a:r>
          </a:p>
        </p:txBody>
      </p:sp>
    </p:spTree>
    <p:extLst>
      <p:ext uri="{BB962C8B-B14F-4D97-AF65-F5344CB8AC3E}">
        <p14:creationId xmlns:p14="http://schemas.microsoft.com/office/powerpoint/2010/main" xmlns="" val="173252863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8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animScale>
                                      <p:cBhvr>
                                        <p:cTn id="14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5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6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7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66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animScale>
                                      <p:cBhvr>
                                        <p:cTn id="23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4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5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6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49" grpId="1"/>
      <p:bldP spid="50" grpId="0"/>
      <p:bldP spid="50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/>
          <p:nvPr/>
        </p:nvSpPr>
        <p:spPr>
          <a:xfrm>
            <a:off x="857880" y="123478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点击输入标题内容</a:t>
            </a:r>
            <a:endParaRPr lang="en-GB" altLang="zh-CN" sz="1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771550"/>
            <a:ext cx="7776864" cy="22545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Aft>
                <a:spcPts val="1400"/>
              </a:spcAft>
            </a:pPr>
            <a:r>
              <a:rPr lang="zh-CN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主要说明是什么事项，前期的工作准备情况、沟通协调情况等</a:t>
            </a:r>
            <a:endParaRPr lang="en-US" altLang="zh-CN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spcAft>
                <a:spcPts val="1400"/>
              </a:spcAft>
            </a:pPr>
            <a:r>
              <a:rPr lang="zh-CN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在这里添加你的详细小段落文本内容，与标题相关并符合整体语言风格内容请简洁，尽量生动，将你需要表达的意思表述清楚，不宜冗长，控制好字数，与设计排版相符合，保持美观大方。</a:t>
            </a:r>
          </a:p>
          <a:p>
            <a:pPr>
              <a:lnSpc>
                <a:spcPct val="150000"/>
              </a:lnSpc>
              <a:spcAft>
                <a:spcPts val="1400"/>
              </a:spcAft>
            </a:pPr>
            <a:endParaRPr lang="zh-CN" altLang="en-US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40792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组合 41"/>
          <p:cNvGrpSpPr/>
          <p:nvPr/>
        </p:nvGrpSpPr>
        <p:grpSpPr>
          <a:xfrm>
            <a:off x="0" y="1419622"/>
            <a:ext cx="9144000" cy="1814777"/>
            <a:chOff x="170694" y="177982"/>
            <a:chExt cx="3936004" cy="781165"/>
          </a:xfrm>
        </p:grpSpPr>
        <p:sp>
          <p:nvSpPr>
            <p:cNvPr id="44" name="等腰三角形 43"/>
            <p:cNvSpPr/>
            <p:nvPr/>
          </p:nvSpPr>
          <p:spPr>
            <a:xfrm>
              <a:off x="1233863" y="177982"/>
              <a:ext cx="355284" cy="356514"/>
            </a:xfrm>
            <a:prstGeom prst="triangl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" name="等腰三角形 44"/>
            <p:cNvSpPr/>
            <p:nvPr/>
          </p:nvSpPr>
          <p:spPr>
            <a:xfrm flipV="1">
              <a:off x="200258" y="602633"/>
              <a:ext cx="355284" cy="356514"/>
            </a:xfrm>
            <a:prstGeom prst="triangl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" name="矩形 45"/>
            <p:cNvSpPr/>
            <p:nvPr/>
          </p:nvSpPr>
          <p:spPr>
            <a:xfrm>
              <a:off x="170694" y="261768"/>
              <a:ext cx="3936004" cy="611981"/>
            </a:xfrm>
            <a:prstGeom prst="rect">
              <a:avLst/>
            </a:prstGeom>
            <a:solidFill>
              <a:srgbClr val="DCDEE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" name="平行四边形 46"/>
            <p:cNvSpPr/>
            <p:nvPr/>
          </p:nvSpPr>
          <p:spPr>
            <a:xfrm>
              <a:off x="376965" y="178257"/>
              <a:ext cx="1036076" cy="779005"/>
            </a:xfrm>
            <a:prstGeom prst="parallelogram">
              <a:avLst>
                <a:gd name="adj" fmla="val 48207"/>
              </a:avLst>
            </a:prstGeom>
            <a:solidFill>
              <a:srgbClr val="00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8" name="文本框 6"/>
            <p:cNvSpPr txBox="1"/>
            <p:nvPr/>
          </p:nvSpPr>
          <p:spPr>
            <a:xfrm>
              <a:off x="650907" y="284178"/>
              <a:ext cx="569115" cy="559734"/>
            </a:xfrm>
            <a:prstGeom prst="rect">
              <a:avLst/>
            </a:prstGeom>
            <a:noFill/>
          </p:spPr>
          <p:txBody>
            <a:bodyPr wrap="square" lIns="68580" tIns="34290" rIns="68580" bIns="34290" rtlCol="0">
              <a:spAutoFit/>
            </a:bodyPr>
            <a:lstStyle/>
            <a:p>
              <a:r>
                <a:rPr lang="en-US" altLang="zh-CN" sz="8000" dirty="0" smtClean="0">
                  <a:solidFill>
                    <a:schemeClr val="bg1">
                      <a:lumMod val="95000"/>
                    </a:schemeClr>
                  </a:solidFill>
                  <a:latin typeface="Impact" panose="020B0806030902050204" pitchFamily="34" charset="0"/>
                </a:rPr>
                <a:t>04</a:t>
              </a:r>
              <a:endParaRPr lang="zh-CN" altLang="en-US" sz="8000" dirty="0">
                <a:solidFill>
                  <a:schemeClr val="bg1">
                    <a:lumMod val="95000"/>
                  </a:schemeClr>
                </a:solidFill>
                <a:latin typeface="Impact" panose="020B0806030902050204" pitchFamily="34" charset="0"/>
              </a:endParaRPr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2977976" y="1814562"/>
            <a:ext cx="5770488" cy="623250"/>
          </a:xfrm>
          <a:prstGeom prst="rect">
            <a:avLst/>
          </a:prstGeom>
          <a:noFill/>
        </p:spPr>
        <p:txBody>
          <a:bodyPr wrap="square" lIns="68584" tIns="34291" rIns="68584" bIns="34291" rtlCol="0">
            <a:spAutoFit/>
          </a:bodyPr>
          <a:lstStyle/>
          <a:p>
            <a:r>
              <a:rPr lang="zh-CN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形成决议后的风险分析</a:t>
            </a:r>
            <a:endParaRPr lang="en-GB" altLang="zh-CN" sz="36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977976" y="2465971"/>
            <a:ext cx="3075708" cy="315473"/>
          </a:xfrm>
          <a:prstGeom prst="rect">
            <a:avLst/>
          </a:prstGeom>
          <a:noFill/>
        </p:spPr>
        <p:txBody>
          <a:bodyPr wrap="square" lIns="68584" tIns="34291" rIns="68584" bIns="34291" rtlCol="0">
            <a:spAutoFit/>
          </a:bodyPr>
          <a:lstStyle/>
          <a:p>
            <a:pPr eaLnBrk="0" hangingPunct="0"/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点击此处添加副标题文本内容</a:t>
            </a:r>
          </a:p>
        </p:txBody>
      </p:sp>
    </p:spTree>
    <p:extLst>
      <p:ext uri="{BB962C8B-B14F-4D97-AF65-F5344CB8AC3E}">
        <p14:creationId xmlns:p14="http://schemas.microsoft.com/office/powerpoint/2010/main" xmlns="" val="319417486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8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animScale>
                                      <p:cBhvr>
                                        <p:cTn id="14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5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6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7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4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animScale>
                                      <p:cBhvr>
                                        <p:cTn id="23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4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5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6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49" grpId="1"/>
      <p:bldP spid="50" grpId="0"/>
      <p:bldP spid="50" grpI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Write Your Title Here"/>
</p:tagLst>
</file>

<file path=ppt/theme/theme1.xml><?xml version="1.0" encoding="utf-8"?>
<a:theme xmlns:a="http://schemas.openxmlformats.org/drawingml/2006/main" name="Office 主题">
  <a:themeElements>
    <a:clrScheme name="自定义 23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5DA2"/>
      </a:accent1>
      <a:accent2>
        <a:srgbClr val="C4C7CB"/>
      </a:accent2>
      <a:accent3>
        <a:srgbClr val="7F7F7F"/>
      </a:accent3>
      <a:accent4>
        <a:srgbClr val="7F7F7F"/>
      </a:accent4>
      <a:accent5>
        <a:srgbClr val="7F7F7F"/>
      </a:accent5>
      <a:accent6>
        <a:srgbClr val="7F7F7F"/>
      </a:accent6>
      <a:hlink>
        <a:srgbClr val="17365D"/>
      </a:hlink>
      <a:folHlink>
        <a:srgbClr val="548DD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1200" dirty="0" smtClean="0">
            <a:solidFill>
              <a:schemeClr val="tx1">
                <a:lumMod val="75000"/>
                <a:lumOff val="25000"/>
              </a:schemeClr>
            </a:solidFill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481</Words>
  <Application>Microsoft Office PowerPoint</Application>
  <PresentationFormat>全屏显示(16:9)</PresentationFormat>
  <Paragraphs>55</Paragraphs>
  <Slides>13</Slides>
  <Notes>8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4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熊猫办公PPT</dc:title>
  <dc:creator>熊猫办公</dc:creator>
  <cp:keywords>www.tukuppt.com</cp:keywords>
  <cp:lastModifiedBy>admin</cp:lastModifiedBy>
  <cp:revision>40</cp:revision>
  <cp:lastPrinted>2021-04-15T03:47:15Z</cp:lastPrinted>
  <dcterms:created xsi:type="dcterms:W3CDTF">2015-12-11T17:46:00Z</dcterms:created>
  <dcterms:modified xsi:type="dcterms:W3CDTF">2021-04-15T04:55:26Z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2052-11.1.0.9929</vt:lpwstr>
  </property>
</Properties>
</file>